
<file path=[Content_Types].xml><?xml version="1.0" encoding="utf-8"?>
<Types xmlns="http://schemas.openxmlformats.org/package/2006/content-types">
  <Default Extension="3gpp" ContentType="video/3gp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4"/>
  </p:sldMasterIdLst>
  <p:sldIdLst>
    <p:sldId id="256" r:id="rId5"/>
    <p:sldId id="258" r:id="rId6"/>
    <p:sldId id="259" r:id="rId7"/>
    <p:sldId id="257" r:id="rId8"/>
    <p:sldId id="261" r:id="rId9"/>
    <p:sldId id="260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6E14DE-3382-4916-ABA9-4512858A025E}" v="109" dt="2020-11-18T14:06:43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81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6F2CA-31A2-4B22-BAB9-AD00D27FA1A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0BDB245-EA43-40D4-86AE-09FEC4B15DD1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nl-NL"/>
            <a:t>Boerderij</a:t>
          </a:r>
          <a:endParaRPr lang="en-US"/>
        </a:p>
      </dgm:t>
    </dgm:pt>
    <dgm:pt modelId="{287BD6C3-B26F-4C2D-A3B7-E3BBDF4CC427}" type="parTrans" cxnId="{D66733A4-F326-4135-AFC4-6E0B62DAD81D}">
      <dgm:prSet/>
      <dgm:spPr/>
      <dgm:t>
        <a:bodyPr/>
        <a:lstStyle/>
        <a:p>
          <a:endParaRPr lang="en-US"/>
        </a:p>
      </dgm:t>
    </dgm:pt>
    <dgm:pt modelId="{E4DF6061-36F4-48C9-83D8-96E30AA5194A}" type="sibTrans" cxnId="{D66733A4-F326-4135-AFC4-6E0B62DAD81D}">
      <dgm:prSet/>
      <dgm:spPr/>
      <dgm:t>
        <a:bodyPr/>
        <a:lstStyle/>
        <a:p>
          <a:endParaRPr lang="en-US"/>
        </a:p>
      </dgm:t>
    </dgm:pt>
    <dgm:pt modelId="{8D1FE73B-90C7-4248-9DAD-18AB66A4CDC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nl-NL"/>
            <a:t>Regenwater</a:t>
          </a:r>
          <a:endParaRPr lang="en-US"/>
        </a:p>
      </dgm:t>
    </dgm:pt>
    <dgm:pt modelId="{7750D79C-FE17-439E-8280-87A155D4B23E}" type="parTrans" cxnId="{B7962998-D080-4B44-91EF-F6EF15B16BD5}">
      <dgm:prSet/>
      <dgm:spPr/>
      <dgm:t>
        <a:bodyPr/>
        <a:lstStyle/>
        <a:p>
          <a:endParaRPr lang="en-US"/>
        </a:p>
      </dgm:t>
    </dgm:pt>
    <dgm:pt modelId="{638F5A67-C935-4179-9DC0-F9AA8FF666A3}" type="sibTrans" cxnId="{B7962998-D080-4B44-91EF-F6EF15B16BD5}">
      <dgm:prSet/>
      <dgm:spPr/>
      <dgm:t>
        <a:bodyPr/>
        <a:lstStyle/>
        <a:p>
          <a:endParaRPr lang="en-US"/>
        </a:p>
      </dgm:t>
    </dgm:pt>
    <dgm:pt modelId="{E403A6CE-DC00-4412-8C84-A6715322CF16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nl-NL"/>
            <a:t>Hergebruiken</a:t>
          </a:r>
          <a:endParaRPr lang="en-US"/>
        </a:p>
      </dgm:t>
    </dgm:pt>
    <dgm:pt modelId="{22E8328F-F6D1-4644-8068-228A43DAF7E7}" type="parTrans" cxnId="{80659891-ACFA-4140-B095-FC90DCB17D72}">
      <dgm:prSet/>
      <dgm:spPr/>
      <dgm:t>
        <a:bodyPr/>
        <a:lstStyle/>
        <a:p>
          <a:endParaRPr lang="en-US"/>
        </a:p>
      </dgm:t>
    </dgm:pt>
    <dgm:pt modelId="{13766C28-87A0-49B2-8793-3B2D89755736}" type="sibTrans" cxnId="{80659891-ACFA-4140-B095-FC90DCB17D72}">
      <dgm:prSet/>
      <dgm:spPr/>
      <dgm:t>
        <a:bodyPr/>
        <a:lstStyle/>
        <a:p>
          <a:endParaRPr lang="en-US"/>
        </a:p>
      </dgm:t>
    </dgm:pt>
    <dgm:pt modelId="{2D9684BF-1C30-4A32-95E8-7E3BE09C655F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nl-NL"/>
            <a:t>Water energie</a:t>
          </a:r>
          <a:endParaRPr lang="en-US"/>
        </a:p>
      </dgm:t>
    </dgm:pt>
    <dgm:pt modelId="{22F51D04-36D3-4E83-89D5-11C7FC5A3649}" type="parTrans" cxnId="{2253BA78-B3CC-472E-B6C7-EA3B151CEB87}">
      <dgm:prSet/>
      <dgm:spPr/>
      <dgm:t>
        <a:bodyPr/>
        <a:lstStyle/>
        <a:p>
          <a:endParaRPr lang="en-US"/>
        </a:p>
      </dgm:t>
    </dgm:pt>
    <dgm:pt modelId="{91D65D8E-55F3-445B-86AB-6FAEDAE2CA8B}" type="sibTrans" cxnId="{2253BA78-B3CC-472E-B6C7-EA3B151CEB87}">
      <dgm:prSet/>
      <dgm:spPr/>
      <dgm:t>
        <a:bodyPr/>
        <a:lstStyle/>
        <a:p>
          <a:endParaRPr lang="en-US"/>
        </a:p>
      </dgm:t>
    </dgm:pt>
    <dgm:pt modelId="{5DE92AF3-6FF1-4FE1-BE8C-525B0BE5F083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nl-NL" dirty="0"/>
            <a:t>Besparen </a:t>
          </a:r>
          <a:endParaRPr lang="en-US" dirty="0"/>
        </a:p>
      </dgm:t>
    </dgm:pt>
    <dgm:pt modelId="{504D3D10-43EA-4D09-ACA6-8AF5E7B62495}" type="parTrans" cxnId="{5ACD5F6A-6810-4421-9199-677FD3C4A744}">
      <dgm:prSet/>
      <dgm:spPr/>
      <dgm:t>
        <a:bodyPr/>
        <a:lstStyle/>
        <a:p>
          <a:endParaRPr lang="en-US"/>
        </a:p>
      </dgm:t>
    </dgm:pt>
    <dgm:pt modelId="{499DA158-69EA-4C75-B707-F8C3B24F50B5}" type="sibTrans" cxnId="{5ACD5F6A-6810-4421-9199-677FD3C4A744}">
      <dgm:prSet/>
      <dgm:spPr/>
      <dgm:t>
        <a:bodyPr/>
        <a:lstStyle/>
        <a:p>
          <a:endParaRPr lang="en-US"/>
        </a:p>
      </dgm:t>
    </dgm:pt>
    <dgm:pt modelId="{FE46B623-51CB-4D4E-A0F5-BA6F9BEEB9B5}" type="pres">
      <dgm:prSet presAssocID="{B6A6F2CA-31A2-4B22-BAB9-AD00D27FA1AA}" presName="linear" presStyleCnt="0">
        <dgm:presLayoutVars>
          <dgm:dir/>
          <dgm:animLvl val="lvl"/>
          <dgm:resizeHandles val="exact"/>
        </dgm:presLayoutVars>
      </dgm:prSet>
      <dgm:spPr/>
    </dgm:pt>
    <dgm:pt modelId="{7201E0BE-F6E3-4107-ABCD-B0CFB195A0EA}" type="pres">
      <dgm:prSet presAssocID="{50BDB245-EA43-40D4-86AE-09FEC4B15DD1}" presName="parentLin" presStyleCnt="0"/>
      <dgm:spPr/>
    </dgm:pt>
    <dgm:pt modelId="{5E97BF5C-836E-48B3-9D81-69F4D2DD17E1}" type="pres">
      <dgm:prSet presAssocID="{50BDB245-EA43-40D4-86AE-09FEC4B15DD1}" presName="parentLeftMargin" presStyleLbl="node1" presStyleIdx="0" presStyleCnt="5"/>
      <dgm:spPr/>
    </dgm:pt>
    <dgm:pt modelId="{3F2854B5-9112-4E7F-AE96-87176C31EE11}" type="pres">
      <dgm:prSet presAssocID="{50BDB245-EA43-40D4-86AE-09FEC4B15DD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44A0636-0BC7-4807-A267-72218BE1EC26}" type="pres">
      <dgm:prSet presAssocID="{50BDB245-EA43-40D4-86AE-09FEC4B15DD1}" presName="negativeSpace" presStyleCnt="0"/>
      <dgm:spPr/>
    </dgm:pt>
    <dgm:pt modelId="{91F26151-4136-485C-B492-A06864B734D8}" type="pres">
      <dgm:prSet presAssocID="{50BDB245-EA43-40D4-86AE-09FEC4B15DD1}" presName="childText" presStyleLbl="conFgAcc1" presStyleIdx="0" presStyleCnt="5">
        <dgm:presLayoutVars>
          <dgm:bulletEnabled val="1"/>
        </dgm:presLayoutVars>
      </dgm:prSet>
      <dgm:spPr>
        <a:ln>
          <a:solidFill>
            <a:schemeClr val="accent2">
              <a:lumMod val="75000"/>
            </a:schemeClr>
          </a:solidFill>
        </a:ln>
      </dgm:spPr>
    </dgm:pt>
    <dgm:pt modelId="{E4B801E3-E880-4FC6-BAEE-866BF1A07235}" type="pres">
      <dgm:prSet presAssocID="{E4DF6061-36F4-48C9-83D8-96E30AA5194A}" presName="spaceBetweenRectangles" presStyleCnt="0"/>
      <dgm:spPr/>
    </dgm:pt>
    <dgm:pt modelId="{7688DBD6-A196-4326-B6B2-1D2D133CD81A}" type="pres">
      <dgm:prSet presAssocID="{8D1FE73B-90C7-4248-9DAD-18AB66A4CDC0}" presName="parentLin" presStyleCnt="0"/>
      <dgm:spPr/>
    </dgm:pt>
    <dgm:pt modelId="{4097134B-BEB1-4647-8276-356A3F17046B}" type="pres">
      <dgm:prSet presAssocID="{8D1FE73B-90C7-4248-9DAD-18AB66A4CDC0}" presName="parentLeftMargin" presStyleLbl="node1" presStyleIdx="0" presStyleCnt="5"/>
      <dgm:spPr/>
    </dgm:pt>
    <dgm:pt modelId="{48C44E92-E635-4ACD-9386-B7CED777B2E6}" type="pres">
      <dgm:prSet presAssocID="{8D1FE73B-90C7-4248-9DAD-18AB66A4CDC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1600986-4037-4306-9275-60F75607F27C}" type="pres">
      <dgm:prSet presAssocID="{8D1FE73B-90C7-4248-9DAD-18AB66A4CDC0}" presName="negativeSpace" presStyleCnt="0"/>
      <dgm:spPr/>
    </dgm:pt>
    <dgm:pt modelId="{4E14B8B4-8ABD-4289-BBBF-F9A7698D62BB}" type="pres">
      <dgm:prSet presAssocID="{8D1FE73B-90C7-4248-9DAD-18AB66A4CDC0}" presName="childText" presStyleLbl="conFgAcc1" presStyleIdx="1" presStyleCnt="5">
        <dgm:presLayoutVars>
          <dgm:bulletEnabled val="1"/>
        </dgm:presLayoutVars>
      </dgm:prSet>
      <dgm:spPr>
        <a:ln>
          <a:solidFill>
            <a:schemeClr val="accent4">
              <a:lumMod val="75000"/>
            </a:schemeClr>
          </a:solidFill>
        </a:ln>
      </dgm:spPr>
    </dgm:pt>
    <dgm:pt modelId="{96D32081-3518-436E-B1F9-1B795E37FAA7}" type="pres">
      <dgm:prSet presAssocID="{638F5A67-C935-4179-9DC0-F9AA8FF666A3}" presName="spaceBetweenRectangles" presStyleCnt="0"/>
      <dgm:spPr/>
    </dgm:pt>
    <dgm:pt modelId="{444537C7-A33E-47E3-9C00-403C14FC82B3}" type="pres">
      <dgm:prSet presAssocID="{E403A6CE-DC00-4412-8C84-A6715322CF16}" presName="parentLin" presStyleCnt="0"/>
      <dgm:spPr/>
    </dgm:pt>
    <dgm:pt modelId="{FC8A47E6-B4CB-4FB5-A657-EF632305E176}" type="pres">
      <dgm:prSet presAssocID="{E403A6CE-DC00-4412-8C84-A6715322CF16}" presName="parentLeftMargin" presStyleLbl="node1" presStyleIdx="1" presStyleCnt="5"/>
      <dgm:spPr/>
    </dgm:pt>
    <dgm:pt modelId="{4D445D73-F737-41F8-92AC-45BD5E764092}" type="pres">
      <dgm:prSet presAssocID="{E403A6CE-DC00-4412-8C84-A6715322CF1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C8FD74E-B884-4A45-B7F4-CECC147677E2}" type="pres">
      <dgm:prSet presAssocID="{E403A6CE-DC00-4412-8C84-A6715322CF16}" presName="negativeSpace" presStyleCnt="0"/>
      <dgm:spPr/>
    </dgm:pt>
    <dgm:pt modelId="{FEF323B4-7819-4B7F-9432-85B559ABC19B}" type="pres">
      <dgm:prSet presAssocID="{E403A6CE-DC00-4412-8C84-A6715322CF16}" presName="childText" presStyleLbl="conFgAcc1" presStyleIdx="2" presStyleCnt="5">
        <dgm:presLayoutVars>
          <dgm:bulletEnabled val="1"/>
        </dgm:presLayoutVars>
      </dgm:prSet>
      <dgm:spPr>
        <a:ln>
          <a:solidFill>
            <a:schemeClr val="accent5">
              <a:lumMod val="75000"/>
            </a:schemeClr>
          </a:solidFill>
        </a:ln>
      </dgm:spPr>
    </dgm:pt>
    <dgm:pt modelId="{74C34B53-8C85-4047-943C-260B96576A83}" type="pres">
      <dgm:prSet presAssocID="{13766C28-87A0-49B2-8793-3B2D89755736}" presName="spaceBetweenRectangles" presStyleCnt="0"/>
      <dgm:spPr/>
    </dgm:pt>
    <dgm:pt modelId="{C07AE857-7EEC-4E4B-A37F-A93683D8ED03}" type="pres">
      <dgm:prSet presAssocID="{2D9684BF-1C30-4A32-95E8-7E3BE09C655F}" presName="parentLin" presStyleCnt="0"/>
      <dgm:spPr/>
    </dgm:pt>
    <dgm:pt modelId="{2B870662-5F3F-44BF-A444-931CE662666F}" type="pres">
      <dgm:prSet presAssocID="{2D9684BF-1C30-4A32-95E8-7E3BE09C655F}" presName="parentLeftMargin" presStyleLbl="node1" presStyleIdx="2" presStyleCnt="5"/>
      <dgm:spPr/>
    </dgm:pt>
    <dgm:pt modelId="{FBAEC13A-CEF8-4F23-9FCF-5585F1F24C30}" type="pres">
      <dgm:prSet presAssocID="{2D9684BF-1C30-4A32-95E8-7E3BE09C655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5F84A89-0A33-4656-A505-F85EE46F0187}" type="pres">
      <dgm:prSet presAssocID="{2D9684BF-1C30-4A32-95E8-7E3BE09C655F}" presName="negativeSpace" presStyleCnt="0"/>
      <dgm:spPr/>
    </dgm:pt>
    <dgm:pt modelId="{772C146D-91BB-4446-89AD-82870F6DFBA2}" type="pres">
      <dgm:prSet presAssocID="{2D9684BF-1C30-4A32-95E8-7E3BE09C655F}" presName="childText" presStyleLbl="conFgAcc1" presStyleIdx="3" presStyleCnt="5">
        <dgm:presLayoutVars>
          <dgm:bulletEnabled val="1"/>
        </dgm:presLayoutVars>
      </dgm:prSet>
      <dgm:spPr>
        <a:ln>
          <a:solidFill>
            <a:schemeClr val="accent6">
              <a:lumMod val="75000"/>
            </a:schemeClr>
          </a:solidFill>
        </a:ln>
      </dgm:spPr>
    </dgm:pt>
    <dgm:pt modelId="{0BE48897-EDF2-46B6-B66B-279F6A5D1FE4}" type="pres">
      <dgm:prSet presAssocID="{91D65D8E-55F3-445B-86AB-6FAEDAE2CA8B}" presName="spaceBetweenRectangles" presStyleCnt="0"/>
      <dgm:spPr/>
    </dgm:pt>
    <dgm:pt modelId="{86BCD80D-DF2E-481A-911C-D2D3BA9C3B00}" type="pres">
      <dgm:prSet presAssocID="{5DE92AF3-6FF1-4FE1-BE8C-525B0BE5F083}" presName="parentLin" presStyleCnt="0"/>
      <dgm:spPr/>
    </dgm:pt>
    <dgm:pt modelId="{C053E850-6124-4F8D-B120-74F4377328DC}" type="pres">
      <dgm:prSet presAssocID="{5DE92AF3-6FF1-4FE1-BE8C-525B0BE5F083}" presName="parentLeftMargin" presStyleLbl="node1" presStyleIdx="3" presStyleCnt="5"/>
      <dgm:spPr/>
    </dgm:pt>
    <dgm:pt modelId="{996E864D-C08C-4283-B8B9-28831F1044F7}" type="pres">
      <dgm:prSet presAssocID="{5DE92AF3-6FF1-4FE1-BE8C-525B0BE5F08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3C29040-4CF3-469E-9B01-7308F57FD851}" type="pres">
      <dgm:prSet presAssocID="{5DE92AF3-6FF1-4FE1-BE8C-525B0BE5F083}" presName="negativeSpace" presStyleCnt="0"/>
      <dgm:spPr/>
    </dgm:pt>
    <dgm:pt modelId="{4E177A7A-5E28-427A-9043-850AE2A01D78}" type="pres">
      <dgm:prSet presAssocID="{5DE92AF3-6FF1-4FE1-BE8C-525B0BE5F083}" presName="childText" presStyleLbl="conFgAcc1" presStyleIdx="4" presStyleCnt="5">
        <dgm:presLayoutVars>
          <dgm:bulletEnabled val="1"/>
        </dgm:presLayoutVars>
      </dgm:prSet>
      <dgm:spPr>
        <a:ln>
          <a:solidFill>
            <a:schemeClr val="tx1">
              <a:lumMod val="95000"/>
              <a:lumOff val="5000"/>
            </a:schemeClr>
          </a:solidFill>
        </a:ln>
      </dgm:spPr>
    </dgm:pt>
  </dgm:ptLst>
  <dgm:cxnLst>
    <dgm:cxn modelId="{F638591C-A143-4EEF-9824-FD36CD23F570}" type="presOf" srcId="{50BDB245-EA43-40D4-86AE-09FEC4B15DD1}" destId="{5E97BF5C-836E-48B3-9D81-69F4D2DD17E1}" srcOrd="0" destOrd="0" presId="urn:microsoft.com/office/officeart/2005/8/layout/list1"/>
    <dgm:cxn modelId="{88747A38-CB71-4F4F-9C04-119EE1096163}" type="presOf" srcId="{E403A6CE-DC00-4412-8C84-A6715322CF16}" destId="{4D445D73-F737-41F8-92AC-45BD5E764092}" srcOrd="1" destOrd="0" presId="urn:microsoft.com/office/officeart/2005/8/layout/list1"/>
    <dgm:cxn modelId="{5ACD5F6A-6810-4421-9199-677FD3C4A744}" srcId="{B6A6F2CA-31A2-4B22-BAB9-AD00D27FA1AA}" destId="{5DE92AF3-6FF1-4FE1-BE8C-525B0BE5F083}" srcOrd="4" destOrd="0" parTransId="{504D3D10-43EA-4D09-ACA6-8AF5E7B62495}" sibTransId="{499DA158-69EA-4C75-B707-F8C3B24F50B5}"/>
    <dgm:cxn modelId="{2253BA78-B3CC-472E-B6C7-EA3B151CEB87}" srcId="{B6A6F2CA-31A2-4B22-BAB9-AD00D27FA1AA}" destId="{2D9684BF-1C30-4A32-95E8-7E3BE09C655F}" srcOrd="3" destOrd="0" parTransId="{22F51D04-36D3-4E83-89D5-11C7FC5A3649}" sibTransId="{91D65D8E-55F3-445B-86AB-6FAEDAE2CA8B}"/>
    <dgm:cxn modelId="{D79C5888-0693-41AC-AEAA-77F1B20D4F41}" type="presOf" srcId="{8D1FE73B-90C7-4248-9DAD-18AB66A4CDC0}" destId="{4097134B-BEB1-4647-8276-356A3F17046B}" srcOrd="0" destOrd="0" presId="urn:microsoft.com/office/officeart/2005/8/layout/list1"/>
    <dgm:cxn modelId="{EDA0BB8A-1055-4694-998A-2A1A835CD591}" type="presOf" srcId="{5DE92AF3-6FF1-4FE1-BE8C-525B0BE5F083}" destId="{C053E850-6124-4F8D-B120-74F4377328DC}" srcOrd="0" destOrd="0" presId="urn:microsoft.com/office/officeart/2005/8/layout/list1"/>
    <dgm:cxn modelId="{80659891-ACFA-4140-B095-FC90DCB17D72}" srcId="{B6A6F2CA-31A2-4B22-BAB9-AD00D27FA1AA}" destId="{E403A6CE-DC00-4412-8C84-A6715322CF16}" srcOrd="2" destOrd="0" parTransId="{22E8328F-F6D1-4644-8068-228A43DAF7E7}" sibTransId="{13766C28-87A0-49B2-8793-3B2D89755736}"/>
    <dgm:cxn modelId="{B7962998-D080-4B44-91EF-F6EF15B16BD5}" srcId="{B6A6F2CA-31A2-4B22-BAB9-AD00D27FA1AA}" destId="{8D1FE73B-90C7-4248-9DAD-18AB66A4CDC0}" srcOrd="1" destOrd="0" parTransId="{7750D79C-FE17-439E-8280-87A155D4B23E}" sibTransId="{638F5A67-C935-4179-9DC0-F9AA8FF666A3}"/>
    <dgm:cxn modelId="{85CBC798-A696-4475-BC13-C9EF37CDAFED}" type="presOf" srcId="{50BDB245-EA43-40D4-86AE-09FEC4B15DD1}" destId="{3F2854B5-9112-4E7F-AE96-87176C31EE11}" srcOrd="1" destOrd="0" presId="urn:microsoft.com/office/officeart/2005/8/layout/list1"/>
    <dgm:cxn modelId="{D66733A4-F326-4135-AFC4-6E0B62DAD81D}" srcId="{B6A6F2CA-31A2-4B22-BAB9-AD00D27FA1AA}" destId="{50BDB245-EA43-40D4-86AE-09FEC4B15DD1}" srcOrd="0" destOrd="0" parTransId="{287BD6C3-B26F-4C2D-A3B7-E3BBDF4CC427}" sibTransId="{E4DF6061-36F4-48C9-83D8-96E30AA5194A}"/>
    <dgm:cxn modelId="{1D4B23A9-7AF5-4290-8F61-85A28DDE4B2E}" type="presOf" srcId="{2D9684BF-1C30-4A32-95E8-7E3BE09C655F}" destId="{FBAEC13A-CEF8-4F23-9FCF-5585F1F24C30}" srcOrd="1" destOrd="0" presId="urn:microsoft.com/office/officeart/2005/8/layout/list1"/>
    <dgm:cxn modelId="{BDF620AA-C05F-47DD-A48A-BB36BD7F0754}" type="presOf" srcId="{8D1FE73B-90C7-4248-9DAD-18AB66A4CDC0}" destId="{48C44E92-E635-4ACD-9386-B7CED777B2E6}" srcOrd="1" destOrd="0" presId="urn:microsoft.com/office/officeart/2005/8/layout/list1"/>
    <dgm:cxn modelId="{8C30CAB8-10B7-488B-AFB4-A6664105C12A}" type="presOf" srcId="{E403A6CE-DC00-4412-8C84-A6715322CF16}" destId="{FC8A47E6-B4CB-4FB5-A657-EF632305E176}" srcOrd="0" destOrd="0" presId="urn:microsoft.com/office/officeart/2005/8/layout/list1"/>
    <dgm:cxn modelId="{A6D85FBE-D99E-4985-ADD9-9AEFDF37FDA2}" type="presOf" srcId="{B6A6F2CA-31A2-4B22-BAB9-AD00D27FA1AA}" destId="{FE46B623-51CB-4D4E-A0F5-BA6F9BEEB9B5}" srcOrd="0" destOrd="0" presId="urn:microsoft.com/office/officeart/2005/8/layout/list1"/>
    <dgm:cxn modelId="{B8F208DA-73E7-4BD7-A380-37090CA0ECA7}" type="presOf" srcId="{5DE92AF3-6FF1-4FE1-BE8C-525B0BE5F083}" destId="{996E864D-C08C-4283-B8B9-28831F1044F7}" srcOrd="1" destOrd="0" presId="urn:microsoft.com/office/officeart/2005/8/layout/list1"/>
    <dgm:cxn modelId="{3CDBABE9-FC7C-42F2-890A-CD92D158F257}" type="presOf" srcId="{2D9684BF-1C30-4A32-95E8-7E3BE09C655F}" destId="{2B870662-5F3F-44BF-A444-931CE662666F}" srcOrd="0" destOrd="0" presId="urn:microsoft.com/office/officeart/2005/8/layout/list1"/>
    <dgm:cxn modelId="{8E72E841-7F58-4B6A-92E0-C79E498FD9A4}" type="presParOf" srcId="{FE46B623-51CB-4D4E-A0F5-BA6F9BEEB9B5}" destId="{7201E0BE-F6E3-4107-ABCD-B0CFB195A0EA}" srcOrd="0" destOrd="0" presId="urn:microsoft.com/office/officeart/2005/8/layout/list1"/>
    <dgm:cxn modelId="{89EFED85-CAFD-4420-ACED-55DA6073EE9F}" type="presParOf" srcId="{7201E0BE-F6E3-4107-ABCD-B0CFB195A0EA}" destId="{5E97BF5C-836E-48B3-9D81-69F4D2DD17E1}" srcOrd="0" destOrd="0" presId="urn:microsoft.com/office/officeart/2005/8/layout/list1"/>
    <dgm:cxn modelId="{E73BFC7E-8112-4823-91CE-5425C5093ED1}" type="presParOf" srcId="{7201E0BE-F6E3-4107-ABCD-B0CFB195A0EA}" destId="{3F2854B5-9112-4E7F-AE96-87176C31EE11}" srcOrd="1" destOrd="0" presId="urn:microsoft.com/office/officeart/2005/8/layout/list1"/>
    <dgm:cxn modelId="{C2711624-4D49-4A21-97DC-8C3C66E0D6E3}" type="presParOf" srcId="{FE46B623-51CB-4D4E-A0F5-BA6F9BEEB9B5}" destId="{444A0636-0BC7-4807-A267-72218BE1EC26}" srcOrd="1" destOrd="0" presId="urn:microsoft.com/office/officeart/2005/8/layout/list1"/>
    <dgm:cxn modelId="{83616212-78B2-4430-9688-2E7234A619D2}" type="presParOf" srcId="{FE46B623-51CB-4D4E-A0F5-BA6F9BEEB9B5}" destId="{91F26151-4136-485C-B492-A06864B734D8}" srcOrd="2" destOrd="0" presId="urn:microsoft.com/office/officeart/2005/8/layout/list1"/>
    <dgm:cxn modelId="{058E6029-70F7-4F3A-862C-888391CB0894}" type="presParOf" srcId="{FE46B623-51CB-4D4E-A0F5-BA6F9BEEB9B5}" destId="{E4B801E3-E880-4FC6-BAEE-866BF1A07235}" srcOrd="3" destOrd="0" presId="urn:microsoft.com/office/officeart/2005/8/layout/list1"/>
    <dgm:cxn modelId="{2D3533E3-2CA0-47AC-BF94-BBB513DF0C0A}" type="presParOf" srcId="{FE46B623-51CB-4D4E-A0F5-BA6F9BEEB9B5}" destId="{7688DBD6-A196-4326-B6B2-1D2D133CD81A}" srcOrd="4" destOrd="0" presId="urn:microsoft.com/office/officeart/2005/8/layout/list1"/>
    <dgm:cxn modelId="{E3DEB82D-84D9-4F68-ADE4-C9B68338A82E}" type="presParOf" srcId="{7688DBD6-A196-4326-B6B2-1D2D133CD81A}" destId="{4097134B-BEB1-4647-8276-356A3F17046B}" srcOrd="0" destOrd="0" presId="urn:microsoft.com/office/officeart/2005/8/layout/list1"/>
    <dgm:cxn modelId="{CD976A2B-09FB-4566-9CF6-6F3BA7EBFEAD}" type="presParOf" srcId="{7688DBD6-A196-4326-B6B2-1D2D133CD81A}" destId="{48C44E92-E635-4ACD-9386-B7CED777B2E6}" srcOrd="1" destOrd="0" presId="urn:microsoft.com/office/officeart/2005/8/layout/list1"/>
    <dgm:cxn modelId="{CA0C0C7E-969F-41FF-9F13-B21C47807CFF}" type="presParOf" srcId="{FE46B623-51CB-4D4E-A0F5-BA6F9BEEB9B5}" destId="{A1600986-4037-4306-9275-60F75607F27C}" srcOrd="5" destOrd="0" presId="urn:microsoft.com/office/officeart/2005/8/layout/list1"/>
    <dgm:cxn modelId="{04C84B1F-CF90-4E8D-AFC4-CB40EB73165E}" type="presParOf" srcId="{FE46B623-51CB-4D4E-A0F5-BA6F9BEEB9B5}" destId="{4E14B8B4-8ABD-4289-BBBF-F9A7698D62BB}" srcOrd="6" destOrd="0" presId="urn:microsoft.com/office/officeart/2005/8/layout/list1"/>
    <dgm:cxn modelId="{4438029A-DA13-42A5-901D-9CE81E413D3A}" type="presParOf" srcId="{FE46B623-51CB-4D4E-A0F5-BA6F9BEEB9B5}" destId="{96D32081-3518-436E-B1F9-1B795E37FAA7}" srcOrd="7" destOrd="0" presId="urn:microsoft.com/office/officeart/2005/8/layout/list1"/>
    <dgm:cxn modelId="{465A92DB-8420-4805-9842-C05BB4AF1501}" type="presParOf" srcId="{FE46B623-51CB-4D4E-A0F5-BA6F9BEEB9B5}" destId="{444537C7-A33E-47E3-9C00-403C14FC82B3}" srcOrd="8" destOrd="0" presId="urn:microsoft.com/office/officeart/2005/8/layout/list1"/>
    <dgm:cxn modelId="{44616015-BCB5-415A-BC33-5C58130FC383}" type="presParOf" srcId="{444537C7-A33E-47E3-9C00-403C14FC82B3}" destId="{FC8A47E6-B4CB-4FB5-A657-EF632305E176}" srcOrd="0" destOrd="0" presId="urn:microsoft.com/office/officeart/2005/8/layout/list1"/>
    <dgm:cxn modelId="{2178B02E-B019-47E9-A3E4-574AB89FBA97}" type="presParOf" srcId="{444537C7-A33E-47E3-9C00-403C14FC82B3}" destId="{4D445D73-F737-41F8-92AC-45BD5E764092}" srcOrd="1" destOrd="0" presId="urn:microsoft.com/office/officeart/2005/8/layout/list1"/>
    <dgm:cxn modelId="{767B7757-2E81-4BE3-96FF-81BF5E40FB28}" type="presParOf" srcId="{FE46B623-51CB-4D4E-A0F5-BA6F9BEEB9B5}" destId="{7C8FD74E-B884-4A45-B7F4-CECC147677E2}" srcOrd="9" destOrd="0" presId="urn:microsoft.com/office/officeart/2005/8/layout/list1"/>
    <dgm:cxn modelId="{7547BE28-99CB-414E-A5E4-912337F823EF}" type="presParOf" srcId="{FE46B623-51CB-4D4E-A0F5-BA6F9BEEB9B5}" destId="{FEF323B4-7819-4B7F-9432-85B559ABC19B}" srcOrd="10" destOrd="0" presId="urn:microsoft.com/office/officeart/2005/8/layout/list1"/>
    <dgm:cxn modelId="{B6CFC546-7E08-445E-8C7A-759A1C0D767A}" type="presParOf" srcId="{FE46B623-51CB-4D4E-A0F5-BA6F9BEEB9B5}" destId="{74C34B53-8C85-4047-943C-260B96576A83}" srcOrd="11" destOrd="0" presId="urn:microsoft.com/office/officeart/2005/8/layout/list1"/>
    <dgm:cxn modelId="{99E72F5E-D42B-4FAF-8624-1686BC6D4812}" type="presParOf" srcId="{FE46B623-51CB-4D4E-A0F5-BA6F9BEEB9B5}" destId="{C07AE857-7EEC-4E4B-A37F-A93683D8ED03}" srcOrd="12" destOrd="0" presId="urn:microsoft.com/office/officeart/2005/8/layout/list1"/>
    <dgm:cxn modelId="{1C0C7CC0-3027-422D-8F8D-18E896801D2F}" type="presParOf" srcId="{C07AE857-7EEC-4E4B-A37F-A93683D8ED03}" destId="{2B870662-5F3F-44BF-A444-931CE662666F}" srcOrd="0" destOrd="0" presId="urn:microsoft.com/office/officeart/2005/8/layout/list1"/>
    <dgm:cxn modelId="{2B9F04B1-FCA3-400A-AEDD-A47E97E2C7B6}" type="presParOf" srcId="{C07AE857-7EEC-4E4B-A37F-A93683D8ED03}" destId="{FBAEC13A-CEF8-4F23-9FCF-5585F1F24C30}" srcOrd="1" destOrd="0" presId="urn:microsoft.com/office/officeart/2005/8/layout/list1"/>
    <dgm:cxn modelId="{164B5837-A176-4154-B01E-6B3BCC3A8951}" type="presParOf" srcId="{FE46B623-51CB-4D4E-A0F5-BA6F9BEEB9B5}" destId="{35F84A89-0A33-4656-A505-F85EE46F0187}" srcOrd="13" destOrd="0" presId="urn:microsoft.com/office/officeart/2005/8/layout/list1"/>
    <dgm:cxn modelId="{25B21EA4-3B9F-4B4C-A719-5D4C833DFAA9}" type="presParOf" srcId="{FE46B623-51CB-4D4E-A0F5-BA6F9BEEB9B5}" destId="{772C146D-91BB-4446-89AD-82870F6DFBA2}" srcOrd="14" destOrd="0" presId="urn:microsoft.com/office/officeart/2005/8/layout/list1"/>
    <dgm:cxn modelId="{44FAC953-AAFC-434E-B81A-D953EE07F04B}" type="presParOf" srcId="{FE46B623-51CB-4D4E-A0F5-BA6F9BEEB9B5}" destId="{0BE48897-EDF2-46B6-B66B-279F6A5D1FE4}" srcOrd="15" destOrd="0" presId="urn:microsoft.com/office/officeart/2005/8/layout/list1"/>
    <dgm:cxn modelId="{BC0DE717-3D59-46D7-8E3F-EC6A03845D9D}" type="presParOf" srcId="{FE46B623-51CB-4D4E-A0F5-BA6F9BEEB9B5}" destId="{86BCD80D-DF2E-481A-911C-D2D3BA9C3B00}" srcOrd="16" destOrd="0" presId="urn:microsoft.com/office/officeart/2005/8/layout/list1"/>
    <dgm:cxn modelId="{5250AB6B-37B1-456B-B968-5A57E7A8812B}" type="presParOf" srcId="{86BCD80D-DF2E-481A-911C-D2D3BA9C3B00}" destId="{C053E850-6124-4F8D-B120-74F4377328DC}" srcOrd="0" destOrd="0" presId="urn:microsoft.com/office/officeart/2005/8/layout/list1"/>
    <dgm:cxn modelId="{5036CB45-9AF2-4686-967B-4E5D2AA81405}" type="presParOf" srcId="{86BCD80D-DF2E-481A-911C-D2D3BA9C3B00}" destId="{996E864D-C08C-4283-B8B9-28831F1044F7}" srcOrd="1" destOrd="0" presId="urn:microsoft.com/office/officeart/2005/8/layout/list1"/>
    <dgm:cxn modelId="{E8D4E2C3-4337-47DC-B76E-C9FCB959278C}" type="presParOf" srcId="{FE46B623-51CB-4D4E-A0F5-BA6F9BEEB9B5}" destId="{B3C29040-4CF3-469E-9B01-7308F57FD851}" srcOrd="17" destOrd="0" presId="urn:microsoft.com/office/officeart/2005/8/layout/list1"/>
    <dgm:cxn modelId="{08785522-A971-436B-9E2A-77B47A5C621F}" type="presParOf" srcId="{FE46B623-51CB-4D4E-A0F5-BA6F9BEEB9B5}" destId="{4E177A7A-5E28-427A-9043-850AE2A01D7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26151-4136-485C-B492-A06864B734D8}">
      <dsp:nvSpPr>
        <dsp:cNvPr id="0" name=""/>
        <dsp:cNvSpPr/>
      </dsp:nvSpPr>
      <dsp:spPr>
        <a:xfrm>
          <a:off x="0" y="366409"/>
          <a:ext cx="679060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854B5-9112-4E7F-AE96-87176C31EE11}">
      <dsp:nvSpPr>
        <dsp:cNvPr id="0" name=""/>
        <dsp:cNvSpPr/>
      </dsp:nvSpPr>
      <dsp:spPr>
        <a:xfrm>
          <a:off x="339530" y="85969"/>
          <a:ext cx="4753424" cy="560880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668" tIns="0" rIns="17966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Boerderij</a:t>
          </a:r>
          <a:endParaRPr lang="en-US" sz="1900" kern="1200"/>
        </a:p>
      </dsp:txBody>
      <dsp:txXfrm>
        <a:off x="366910" y="113349"/>
        <a:ext cx="4698664" cy="506120"/>
      </dsp:txXfrm>
    </dsp:sp>
    <dsp:sp modelId="{4E14B8B4-8ABD-4289-BBBF-F9A7698D62BB}">
      <dsp:nvSpPr>
        <dsp:cNvPr id="0" name=""/>
        <dsp:cNvSpPr/>
      </dsp:nvSpPr>
      <dsp:spPr>
        <a:xfrm>
          <a:off x="0" y="1228249"/>
          <a:ext cx="679060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44E92-E635-4ACD-9386-B7CED777B2E6}">
      <dsp:nvSpPr>
        <dsp:cNvPr id="0" name=""/>
        <dsp:cNvSpPr/>
      </dsp:nvSpPr>
      <dsp:spPr>
        <a:xfrm>
          <a:off x="339530" y="947809"/>
          <a:ext cx="4753424" cy="560880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668" tIns="0" rIns="17966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Regenwater</a:t>
          </a:r>
          <a:endParaRPr lang="en-US" sz="1900" kern="1200"/>
        </a:p>
      </dsp:txBody>
      <dsp:txXfrm>
        <a:off x="366910" y="975189"/>
        <a:ext cx="4698664" cy="506120"/>
      </dsp:txXfrm>
    </dsp:sp>
    <dsp:sp modelId="{FEF323B4-7819-4B7F-9432-85B559ABC19B}">
      <dsp:nvSpPr>
        <dsp:cNvPr id="0" name=""/>
        <dsp:cNvSpPr/>
      </dsp:nvSpPr>
      <dsp:spPr>
        <a:xfrm>
          <a:off x="0" y="2090089"/>
          <a:ext cx="679060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45D73-F737-41F8-92AC-45BD5E764092}">
      <dsp:nvSpPr>
        <dsp:cNvPr id="0" name=""/>
        <dsp:cNvSpPr/>
      </dsp:nvSpPr>
      <dsp:spPr>
        <a:xfrm>
          <a:off x="339530" y="1809649"/>
          <a:ext cx="4753424" cy="560880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668" tIns="0" rIns="17966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Hergebruiken</a:t>
          </a:r>
          <a:endParaRPr lang="en-US" sz="1900" kern="1200"/>
        </a:p>
      </dsp:txBody>
      <dsp:txXfrm>
        <a:off x="366910" y="1837029"/>
        <a:ext cx="4698664" cy="506120"/>
      </dsp:txXfrm>
    </dsp:sp>
    <dsp:sp modelId="{772C146D-91BB-4446-89AD-82870F6DFBA2}">
      <dsp:nvSpPr>
        <dsp:cNvPr id="0" name=""/>
        <dsp:cNvSpPr/>
      </dsp:nvSpPr>
      <dsp:spPr>
        <a:xfrm>
          <a:off x="0" y="2951929"/>
          <a:ext cx="679060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EC13A-CEF8-4F23-9FCF-5585F1F24C30}">
      <dsp:nvSpPr>
        <dsp:cNvPr id="0" name=""/>
        <dsp:cNvSpPr/>
      </dsp:nvSpPr>
      <dsp:spPr>
        <a:xfrm>
          <a:off x="339530" y="2671489"/>
          <a:ext cx="4753424" cy="560880"/>
        </a:xfrm>
        <a:prstGeom prst="round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668" tIns="0" rIns="17966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Water energie</a:t>
          </a:r>
          <a:endParaRPr lang="en-US" sz="1900" kern="1200"/>
        </a:p>
      </dsp:txBody>
      <dsp:txXfrm>
        <a:off x="366910" y="2698869"/>
        <a:ext cx="4698664" cy="506120"/>
      </dsp:txXfrm>
    </dsp:sp>
    <dsp:sp modelId="{4E177A7A-5E28-427A-9043-850AE2A01D78}">
      <dsp:nvSpPr>
        <dsp:cNvPr id="0" name=""/>
        <dsp:cNvSpPr/>
      </dsp:nvSpPr>
      <dsp:spPr>
        <a:xfrm>
          <a:off x="0" y="3813769"/>
          <a:ext cx="679060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E864D-C08C-4283-B8B9-28831F1044F7}">
      <dsp:nvSpPr>
        <dsp:cNvPr id="0" name=""/>
        <dsp:cNvSpPr/>
      </dsp:nvSpPr>
      <dsp:spPr>
        <a:xfrm>
          <a:off x="339530" y="3533329"/>
          <a:ext cx="4753424" cy="560880"/>
        </a:xfrm>
        <a:prstGeom prst="roundRect">
          <a:avLst/>
        </a:prstGeom>
        <a:solidFill>
          <a:schemeClr val="bg2">
            <a:lumMod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668" tIns="0" rIns="17966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Besparen </a:t>
          </a:r>
          <a:endParaRPr lang="en-US" sz="1900" kern="1200" dirty="0"/>
        </a:p>
      </dsp:txBody>
      <dsp:txXfrm>
        <a:off x="366910" y="3560709"/>
        <a:ext cx="4698664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8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2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26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4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5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7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4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03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4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0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7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6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3gpp"/><Relationship Id="rId1" Type="http://schemas.microsoft.com/office/2007/relationships/media" Target="../media/media1.3gp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55" y="-4078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C2CDE-2099-4A48-BB58-EB55484DA0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9" b="-1"/>
          <a:stretch/>
        </p:blipFill>
        <p:spPr>
          <a:xfrm>
            <a:off x="20" y="1074544"/>
            <a:ext cx="7562606" cy="50698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1095508"/>
            <a:ext cx="46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9DB87D8-CCC4-4E82-BF50-04DA93023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3749" y="2733252"/>
            <a:ext cx="3806919" cy="1741404"/>
          </a:xfrm>
        </p:spPr>
        <p:txBody>
          <a:bodyPr anchor="t">
            <a:normAutofit/>
          </a:bodyPr>
          <a:lstStyle/>
          <a:p>
            <a:r>
              <a:rPr lang="nl-NL" sz="3200" dirty="0">
                <a:solidFill>
                  <a:schemeClr val="tx2"/>
                </a:solidFill>
              </a:rPr>
              <a:t>    </a:t>
            </a:r>
            <a:r>
              <a:rPr lang="nl-NL" sz="3600" dirty="0">
                <a:solidFill>
                  <a:schemeClr val="tx2"/>
                </a:solidFill>
              </a:rPr>
              <a:t>Artcadia</a:t>
            </a:r>
          </a:p>
          <a:p>
            <a:r>
              <a:rPr lang="nl-NL" sz="1100" dirty="0">
                <a:solidFill>
                  <a:schemeClr val="tx2"/>
                </a:solidFill>
              </a:rPr>
              <a:t>         Nihal, Laura &amp; Semanur</a:t>
            </a:r>
            <a:endParaRPr lang="nl-NL" sz="1050" dirty="0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venster, stoel, gebouw, tafel&#10;&#10;Automatisch gegenereerde beschrijving">
            <a:extLst>
              <a:ext uri="{FF2B5EF4-FFF2-40B4-BE49-F238E27FC236}">
                <a16:creationId xmlns:a16="http://schemas.microsoft.com/office/drawing/2014/main" id="{5DC04D4F-4D51-475A-9B7B-8916027AF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1" y="1073986"/>
            <a:ext cx="7560277" cy="505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8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48" y="1767385"/>
            <a:ext cx="12188950" cy="436728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4DD5DA-12CA-4961-822D-0F7B4C257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56" y="3412067"/>
            <a:ext cx="3411973" cy="1418977"/>
          </a:xfrm>
        </p:spPr>
        <p:txBody>
          <a:bodyPr>
            <a:normAutofit fontScale="90000"/>
          </a:bodyPr>
          <a:lstStyle/>
          <a:p>
            <a:r>
              <a:rPr lang="nl-NL" dirty="0"/>
              <a:t>   </a:t>
            </a:r>
            <a:r>
              <a:rPr lang="nl-NL" sz="4000" dirty="0"/>
              <a:t>Proces</a:t>
            </a:r>
            <a:br>
              <a:rPr lang="nl-NL" dirty="0"/>
            </a:br>
            <a:endParaRPr lang="nl-N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tafel&#10;&#10;Automatisch gegenereerde beschrijving">
            <a:extLst>
              <a:ext uri="{FF2B5EF4-FFF2-40B4-BE49-F238E27FC236}">
                <a16:creationId xmlns:a16="http://schemas.microsoft.com/office/drawing/2014/main" id="{5D700EF2-E61F-44C5-9C95-7C40A09A9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078" y="2697623"/>
            <a:ext cx="7730873" cy="2847863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9F557AF-6743-4177-8111-2C2D1D5F623C}"/>
              </a:ext>
            </a:extLst>
          </p:cNvPr>
          <p:cNvSpPr txBox="1"/>
          <p:nvPr/>
        </p:nvSpPr>
        <p:spPr>
          <a:xfrm>
            <a:off x="1152939" y="4179859"/>
            <a:ext cx="3900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Onze planning</a:t>
            </a:r>
          </a:p>
        </p:txBody>
      </p:sp>
    </p:spTree>
    <p:extLst>
      <p:ext uri="{BB962C8B-B14F-4D97-AF65-F5344CB8AC3E}">
        <p14:creationId xmlns:p14="http://schemas.microsoft.com/office/powerpoint/2010/main" val="2969740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48" y="1767385"/>
            <a:ext cx="12188950" cy="436728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7F7A64-C05F-409F-A62D-046F7711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7" y="2846333"/>
            <a:ext cx="3411973" cy="1117285"/>
          </a:xfrm>
        </p:spPr>
        <p:txBody>
          <a:bodyPr>
            <a:normAutofit/>
          </a:bodyPr>
          <a:lstStyle/>
          <a:p>
            <a:r>
              <a:rPr lang="nl-NL" dirty="0"/>
              <a:t>Proces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7081A49-60CD-4D22-B0A7-535373B2ED4A}"/>
              </a:ext>
            </a:extLst>
          </p:cNvPr>
          <p:cNvSpPr txBox="1"/>
          <p:nvPr/>
        </p:nvSpPr>
        <p:spPr>
          <a:xfrm>
            <a:off x="965684" y="3810814"/>
            <a:ext cx="3660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Brainstorm</a:t>
            </a:r>
          </a:p>
        </p:txBody>
      </p:sp>
      <p:pic>
        <p:nvPicPr>
          <p:cNvPr id="17" name="Tijdelijke aanduiding voor inhoud 5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00F93743-85D5-40FF-9B31-FF327C816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t="2176" r="4652"/>
          <a:stretch/>
        </p:blipFill>
        <p:spPr>
          <a:xfrm rot="5400000">
            <a:off x="6079504" y="810744"/>
            <a:ext cx="4305348" cy="6292010"/>
          </a:xfrm>
        </p:spPr>
      </p:pic>
    </p:spTree>
    <p:extLst>
      <p:ext uri="{BB962C8B-B14F-4D97-AF65-F5344CB8AC3E}">
        <p14:creationId xmlns:p14="http://schemas.microsoft.com/office/powerpoint/2010/main" val="21403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363234-E0BA-4476-B051-D8D9FA506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70646"/>
            <a:ext cx="4062884" cy="57213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697C56C-2244-45D9-95E6-7B877BA3A3E7}"/>
              </a:ext>
            </a:extLst>
          </p:cNvPr>
          <p:cNvSpPr txBox="1"/>
          <p:nvPr/>
        </p:nvSpPr>
        <p:spPr>
          <a:xfrm>
            <a:off x="192517" y="936024"/>
            <a:ext cx="4717108" cy="4607111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15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Regenwatersproeier</a:t>
            </a:r>
            <a:endParaRPr lang="en-US" sz="2400" b="1" spc="1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6572"/>
            <a:ext cx="4056987" cy="513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20996" y="534650"/>
            <a:ext cx="8071002" cy="568327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A286C7-EFC7-4DFE-967A-7E37BA0F3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92001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C9F0E8-EF8B-43C1-9C77-E9DDAF1A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59990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9DC473-98F8-45DF-B136-EC0F0F4C6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70645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7" name="Tekstvak 4">
            <a:extLst>
              <a:ext uri="{FF2B5EF4-FFF2-40B4-BE49-F238E27FC236}">
                <a16:creationId xmlns:a16="http://schemas.microsoft.com/office/drawing/2014/main" id="{F3E519D6-FD3E-483A-91B6-C2E36883FA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8491490"/>
              </p:ext>
            </p:extLst>
          </p:nvPr>
        </p:nvGraphicFramePr>
        <p:xfrm>
          <a:off x="4757929" y="1164597"/>
          <a:ext cx="6790606" cy="4378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668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BC06BCF-7320-499B-88F4-B5CA302B7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WhatsApp Video 2020-11-18 at 2.33.12 PM (1)">
            <a:hlinkClick r:id="" action="ppaction://media"/>
            <a:extLst>
              <a:ext uri="{FF2B5EF4-FFF2-40B4-BE49-F238E27FC236}">
                <a16:creationId xmlns:a16="http://schemas.microsoft.com/office/drawing/2014/main" id="{2D0EACA9-DC3D-4B46-BA8C-C8B82A4F0C1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7174" y="988343"/>
            <a:ext cx="7972749" cy="44846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6391D0-667E-4896-B135-3EACC242E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4253" y="-2"/>
            <a:ext cx="1934696" cy="6167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960E78-2AB2-44CD-9D6D-3A87531D7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0245" y="6167615"/>
            <a:ext cx="1998704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09C433-6200-400E-ACC5-60A500486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328808-6121-4268-B0D0-AB78E2170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93248" y="3396996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75F3B4B-0188-46D1-8E00-0357AD5BF47C}"/>
              </a:ext>
            </a:extLst>
          </p:cNvPr>
          <p:cNvSpPr txBox="1"/>
          <p:nvPr/>
        </p:nvSpPr>
        <p:spPr>
          <a:xfrm>
            <a:off x="4009833" y="201784"/>
            <a:ext cx="307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Demonstratie</a:t>
            </a:r>
          </a:p>
        </p:txBody>
      </p:sp>
    </p:spTree>
    <p:extLst>
      <p:ext uri="{BB962C8B-B14F-4D97-AF65-F5344CB8AC3E}">
        <p14:creationId xmlns:p14="http://schemas.microsoft.com/office/powerpoint/2010/main" val="382334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639520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RegularSeedLeftStep">
      <a:dk1>
        <a:srgbClr val="000000"/>
      </a:dk1>
      <a:lt1>
        <a:srgbClr val="FFFFFF"/>
      </a:lt1>
      <a:dk2>
        <a:srgbClr val="392820"/>
      </a:dk2>
      <a:lt2>
        <a:srgbClr val="E8E2E8"/>
      </a:lt2>
      <a:accent1>
        <a:srgbClr val="27B821"/>
      </a:accent1>
      <a:accent2>
        <a:srgbClr val="5DB414"/>
      </a:accent2>
      <a:accent3>
        <a:srgbClr val="98A91E"/>
      </a:accent3>
      <a:accent4>
        <a:srgbClr val="CF9917"/>
      </a:accent4>
      <a:accent5>
        <a:srgbClr val="E76029"/>
      </a:accent5>
      <a:accent6>
        <a:srgbClr val="D5172F"/>
      </a:accent6>
      <a:hlink>
        <a:srgbClr val="B93FBF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58A023130DC64B8CEC23F4BCD83F75" ma:contentTypeVersion="7" ma:contentTypeDescription="Create a new document." ma:contentTypeScope="" ma:versionID="3cd37f4a69fc2def6da561a0eec99a99">
  <xsd:schema xmlns:xsd="http://www.w3.org/2001/XMLSchema" xmlns:xs="http://www.w3.org/2001/XMLSchema" xmlns:p="http://schemas.microsoft.com/office/2006/metadata/properties" xmlns:ns3="7d408304-c9ef-412c-8e9f-8357b0ee92d3" xmlns:ns4="45ed3d1e-7934-42d1-b568-d10adc9c87a3" targetNamespace="http://schemas.microsoft.com/office/2006/metadata/properties" ma:root="true" ma:fieldsID="f820baa0354f9666673845a45b3d4d43" ns3:_="" ns4:_="">
    <xsd:import namespace="7d408304-c9ef-412c-8e9f-8357b0ee92d3"/>
    <xsd:import namespace="45ed3d1e-7934-42d1-b568-d10adc9c87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08304-c9ef-412c-8e9f-8357b0ee92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d3d1e-7934-42d1-b568-d10adc9c87a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1B410B-755C-477A-9FB0-9099AAC888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4D3AF9-F247-47FB-B42E-CF34D1AB9B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408304-c9ef-412c-8e9f-8357b0ee92d3"/>
    <ds:schemaRef ds:uri="45ed3d1e-7934-42d1-b568-d10adc9c87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648492-A31A-49FA-A451-318EC9030F5F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d408304-c9ef-412c-8e9f-8357b0ee92d3"/>
    <ds:schemaRef ds:uri="45ed3d1e-7934-42d1-b568-d10adc9c87a3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2530</TotalTime>
  <Words>23</Words>
  <Application>Microsoft Office PowerPoint</Application>
  <PresentationFormat>Breedbeeld</PresentationFormat>
  <Paragraphs>13</Paragraphs>
  <Slides>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Meiryo</vt:lpstr>
      <vt:lpstr>Corbel</vt:lpstr>
      <vt:lpstr>ShojiVTI</vt:lpstr>
      <vt:lpstr>PowerPoint-presentatie</vt:lpstr>
      <vt:lpstr>   Proces </vt:lpstr>
      <vt:lpstr>Proces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Niet, L.J. de (Laura)</dc:creator>
  <cp:lastModifiedBy>Niet, L.J. de (Laura)</cp:lastModifiedBy>
  <cp:revision>1</cp:revision>
  <dcterms:created xsi:type="dcterms:W3CDTF">2020-11-18T13:34:42Z</dcterms:created>
  <dcterms:modified xsi:type="dcterms:W3CDTF">2020-11-20T07:45:11Z</dcterms:modified>
</cp:coreProperties>
</file>